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72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3121A-05A9-4B3B-9F72-93B92C0E0CC8}" type="datetimeFigureOut">
              <a:rPr lang="en-GB" smtClean="0"/>
              <a:t>06/12/2011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D264A-CC1C-46CB-B53A-D4B78B4B1AD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27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359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241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774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2265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0162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824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9685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175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483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5271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D264A-CC1C-46CB-B53A-D4B78B4B1AD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264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DE92D-60F7-49A5-B7AA-1F817FECBB76}" type="datetimeFigureOut">
              <a:rPr lang="en-US" smtClean="0"/>
              <a:pPr/>
              <a:t>12/6/2011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77E2C-1FD1-420B-AB95-01B23C43069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image" Target="../media/image6.jpeg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.jpe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.jpe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.jpe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.jpe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lasgow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29642" cy="2214578"/>
          </a:xfrm>
        </p:spPr>
        <p:txBody>
          <a:bodyPr>
            <a:normAutofit/>
          </a:bodyPr>
          <a:lstStyle/>
          <a:p>
            <a:r>
              <a:rPr lang="en-GB" sz="60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  <a:t>Inanimate Alice</a:t>
            </a:r>
            <a:br>
              <a:rPr lang="en-GB" sz="60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</a:br>
            <a:r>
              <a:rPr lang="en-GB" sz="3200" i="1" dirty="0" smtClean="0">
                <a:solidFill>
                  <a:schemeClr val="accent2">
                    <a:lumMod val="75000"/>
                  </a:schemeClr>
                </a:solidFill>
                <a:latin typeface="Papyrus" pitchFamily="66" charset="0"/>
              </a:rPr>
              <a:t>Episode 5:Glasgow</a:t>
            </a:r>
            <a:endParaRPr lang="en-GB" sz="3200" i="1" dirty="0">
              <a:solidFill>
                <a:schemeClr val="accent2">
                  <a:lumMod val="75000"/>
                </a:schemeClr>
              </a:solidFill>
              <a:latin typeface="Papyrus" pitchFamily="66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pload.wikimedia.org/wikipedia/commons/thumb/5/55/Auto_Racing_Red.svg/800px-Auto_Racing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8544" y="1166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57228" y="4869160"/>
            <a:ext cx="3560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 and my friends were spray painting and then…….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400924" y="303760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But I’m scared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9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427 -0.00809 C -0.51285 -0.01665 -0.56875 -0.01272 -0.59028 -0.01341 C -0.64271 -0.0148 -0.69514 -0.01549 -0.74757 -0.01688 C -0.85677 -0.01573 -0.89653 -0.01388 -0.99167 -0.01156 C -1.025 -0.00994 -1.01302 -0.00994 -1.02761 -0.00994 " pathEditMode="relative" rAng="0" ptsTypes="ffff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67" y="-4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7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36" y="2130425"/>
            <a:ext cx="3857652" cy="584195"/>
          </a:xfrm>
        </p:spPr>
        <p:txBody>
          <a:bodyPr>
            <a:noAutofit/>
          </a:bodyPr>
          <a:lstStyle/>
          <a:p>
            <a:r>
              <a:rPr lang="en-GB" sz="2800" dirty="0" smtClean="0">
                <a:latin typeface="Papyrus" pitchFamily="66" charset="0"/>
              </a:rPr>
              <a:t>My name is </a:t>
            </a:r>
            <a:r>
              <a:rPr lang="en-GB" sz="2800" dirty="0">
                <a:latin typeface="Papyrus" pitchFamily="66" charset="0"/>
              </a:rPr>
              <a:t>A</a:t>
            </a:r>
            <a:r>
              <a:rPr lang="en-GB" sz="2800" dirty="0" smtClean="0">
                <a:latin typeface="Papyrus" pitchFamily="66" charset="0"/>
              </a:rPr>
              <a:t>lice </a:t>
            </a:r>
            <a:r>
              <a:rPr lang="en-GB" sz="2800" dirty="0">
                <a:latin typeface="Papyrus" pitchFamily="66" charset="0"/>
              </a:rPr>
              <a:t/>
            </a:r>
            <a:br>
              <a:rPr lang="en-GB" sz="2800" dirty="0">
                <a:latin typeface="Papyrus" pitchFamily="66" charset="0"/>
              </a:rPr>
            </a:br>
            <a:r>
              <a:rPr lang="en-GB" sz="2800" dirty="0" smtClean="0">
                <a:latin typeface="Papyrus" pitchFamily="66" charset="0"/>
              </a:rPr>
              <a:t>I am 16 years old</a:t>
            </a:r>
            <a:endParaRPr lang="en-GB" sz="2800" dirty="0">
              <a:latin typeface="Papyrus" pitchFamily="66" charset="0"/>
            </a:endParaRPr>
          </a:p>
        </p:txBody>
      </p:sp>
      <p:pic>
        <p:nvPicPr>
          <p:cNvPr id="5" name="Picture 4" descr="red-arrows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3000372"/>
            <a:ext cx="404792" cy="404792"/>
          </a:xfrm>
          <a:prstGeom prst="rect">
            <a:avLst/>
          </a:prstGeom>
        </p:spPr>
      </p:pic>
    </p:spTree>
  </p:cSld>
  <p:clrMapOvr>
    <a:masterClrMapping/>
  </p:clrMapOvr>
  <p:transition spd="slow">
    <p:sndAc>
      <p:stSnd>
        <p:snd r:embed="rId3" name="bomb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vy_rain-123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2357431"/>
            <a:ext cx="40719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apyrus" pitchFamily="66" charset="0"/>
              </a:rPr>
              <a:t>               </a:t>
            </a:r>
            <a:r>
              <a:rPr lang="en-GB" sz="2400" dirty="0" smtClean="0">
                <a:latin typeface="Papyrus" pitchFamily="66" charset="0"/>
              </a:rPr>
              <a:t>We moved to Scotland</a:t>
            </a:r>
          </a:p>
          <a:p>
            <a:r>
              <a:rPr lang="en-GB" dirty="0" smtClean="0"/>
              <a:t>                  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2928934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apyrus" pitchFamily="66" charset="0"/>
              </a:rPr>
              <a:t>       </a:t>
            </a:r>
            <a:r>
              <a:rPr lang="en-GB" sz="2800" dirty="0" smtClean="0">
                <a:latin typeface="Papyrus" pitchFamily="66" charset="0"/>
              </a:rPr>
              <a:t>It always rains</a:t>
            </a:r>
            <a:endParaRPr lang="en-GB" sz="2800" dirty="0">
              <a:latin typeface="Papyrus" pitchFamily="66" charset="0"/>
            </a:endParaRPr>
          </a:p>
        </p:txBody>
      </p:sp>
      <p:pic>
        <p:nvPicPr>
          <p:cNvPr id="6" name="Picture 5" descr="red-arrows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3571876"/>
            <a:ext cx="404792" cy="428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eavy_rain-123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Alice Hous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2396" y="7143776"/>
            <a:ext cx="928687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234888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Papyrus" pitchFamily="66" charset="0"/>
              </a:rPr>
              <a:t>I love my house in Glasgow.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9752" y="292494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  <a:latin typeface="Papyrus" pitchFamily="66" charset="0"/>
              </a:rPr>
              <a:t>It’s a bit Old fashioned but </a:t>
            </a:r>
            <a:r>
              <a:rPr lang="en-GB" dirty="0" smtClean="0">
                <a:solidFill>
                  <a:srgbClr val="FFC000"/>
                </a:solidFill>
                <a:latin typeface="Papyrus" pitchFamily="66" charset="0"/>
              </a:rPr>
              <a:t>I </a:t>
            </a:r>
            <a:r>
              <a:rPr lang="en-GB" dirty="0">
                <a:solidFill>
                  <a:srgbClr val="FFC000"/>
                </a:solidFill>
                <a:latin typeface="Papyrus" pitchFamily="66" charset="0"/>
              </a:rPr>
              <a:t>like it that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733 -0.3382 L -0.84375 -1.052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300" y="-3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://t3.gstatic.com/images?q=tbn:ANd9GcRGyTDpkgUE1oj_uxuNgUHeRrGJMEPJ5EUecIzIKaJ_ZJ0GpwLxpw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101" y="3940908"/>
            <a:ext cx="411075" cy="4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3.gstatic.com/images?q=tbn:ANd9GcRGyTDpkgUE1oj_uxuNgUHeRrGJMEPJ5EUecIzIKaJ_ZJ0GpwLxpw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21978"/>
            <a:ext cx="432048" cy="43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RGyTDpkgUE1oj_uxuNgUHeRrGJMEPJ5EUecIzIKaJ_ZJ0GpwLxpw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672" y="4438199"/>
            <a:ext cx="501368" cy="5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3.gstatic.com/images?q=tbn:ANd9GcRGyTDpkgUE1oj_uxuNgUHeRrGJMEPJ5EUecIzIKaJ_ZJ0GpwLxpw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949280"/>
            <a:ext cx="465536" cy="4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3101" y="3284984"/>
            <a:ext cx="1382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Bedroom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32849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Attic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7508" y="5445224"/>
            <a:ext cx="190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Court yard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5292" y="3906644"/>
            <a:ext cx="212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  <a:cs typeface="Aharoni" pitchFamily="2" charset="-79"/>
              </a:rPr>
              <a:t>Living Room</a:t>
            </a:r>
            <a:endParaRPr lang="en-GB" dirty="0">
              <a:latin typeface="KaiTi" pitchFamily="49" charset="-122"/>
              <a:ea typeface="KaiTi" pitchFamily="49" charset="-122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2198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2.bp.blogspot.com/_A7snCsgz48E/TUl-RoNJtmI/AAAAAAAAAq0/mwIzFq-RZxY/s1600/messy%252520atti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http://t3.gstatic.com/images?q=tbn:ANd9GcRGyTDpkgUE1oj_uxuNgUHeRrGJMEPJ5EUecIzIKaJ_ZJ0GpwLxpw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411075" cy="4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191683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I like my attic </a:t>
            </a:r>
          </a:p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Me and my friends sometimes come up here to talk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2051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157583"/>
            <a:ext cx="4079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594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0.gstatic.com/images?q=tbn:ANd9GcR5HggrL0Sw5V8q1NBm8_kAevR0fRb7kRwxt5yoP6iIArdoex9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" y="332656"/>
            <a:ext cx="9125665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t3.gstatic.com/images?q=tbn:ANd9GcRGyTDpkgUE1oj_uxuNgUHeRrGJMEPJ5EUecIzIKaJ_ZJ0GpwLxpw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411075" cy="4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4509120"/>
            <a:ext cx="37444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My living room is really old fashioned</a:t>
            </a:r>
          </a:p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Its was like this when we bought the                          house.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3075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193873"/>
            <a:ext cx="4079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13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austinmann.com/blog/images/20080216140345_graffitiwall_w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" y="332656"/>
            <a:ext cx="9144000" cy="654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http://t3.gstatic.com/images?q=tbn:ANd9GcRGyTDpkgUE1oj_uxuNgUHeRrGJMEPJ5EUecIzIKaJ_ZJ0GpwLxpw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411075" cy="4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420888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Me and my friends love to spray paint the walls.</a:t>
            </a:r>
          </a:p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The picture that’s directly below of me and my boyfriend</a:t>
            </a:r>
            <a:endParaRPr lang="en-GB" dirty="0">
              <a:latin typeface="KaiTi" pitchFamily="49" charset="-122"/>
              <a:ea typeface="KaiTi" pitchFamily="49" charset="-122"/>
            </a:endParaRPr>
          </a:p>
        </p:txBody>
      </p:sp>
      <p:pic>
        <p:nvPicPr>
          <p:cNvPr id="4101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29" y="5961069"/>
            <a:ext cx="4079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02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ilver2treasure.com/wp-content/uploads/2009/10/bedro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t3.gstatic.com/images?q=tbn:ANd9GcRGyTDpkgUE1oj_uxuNgUHeRrGJMEPJ5EUecIzIKaJ_ZJ0GpwLxpw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949280"/>
            <a:ext cx="411075" cy="41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2505670"/>
            <a:ext cx="32403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I hate my bedroom I don’t even want my friends coming into it!</a:t>
            </a:r>
          </a:p>
          <a:p>
            <a:r>
              <a:rPr lang="en-GB" dirty="0" smtClean="0">
                <a:latin typeface="KaiTi" pitchFamily="49" charset="-122"/>
                <a:ea typeface="KaiTi" pitchFamily="49" charset="-122"/>
              </a:rPr>
              <a:t>When Ming gets more money she said he would redecorate.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12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132913"/>
            <a:ext cx="4079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857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141</Words>
  <Application>Microsoft Office PowerPoint</Application>
  <PresentationFormat>On-screen Show (4:3)</PresentationFormat>
  <Paragraphs>32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Inanimate Alice Episode 5:Glasgow</vt:lpstr>
      <vt:lpstr>My name is Alice  I am 16 years old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name is Alice  i am 16 years old</dc:title>
  <dc:creator>sreilly11</dc:creator>
  <cp:lastModifiedBy>tom</cp:lastModifiedBy>
  <cp:revision>16</cp:revision>
  <dcterms:created xsi:type="dcterms:W3CDTF">2011-11-03T11:30:37Z</dcterms:created>
  <dcterms:modified xsi:type="dcterms:W3CDTF">2011-12-06T20:07:15Z</dcterms:modified>
</cp:coreProperties>
</file>